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7" r:id="rId2"/>
    <p:sldId id="260" r:id="rId3"/>
    <p:sldId id="265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094F93"/>
    <a:srgbClr val="0C3B80"/>
    <a:srgbClr val="0C2A6D"/>
    <a:srgbClr val="333737"/>
    <a:srgbClr val="434747"/>
    <a:srgbClr val="555959"/>
    <a:srgbClr val="4237FF"/>
    <a:srgbClr val="0064A4"/>
    <a:srgbClr val="153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87690" autoAdjust="0"/>
  </p:normalViewPr>
  <p:slideViewPr>
    <p:cSldViewPr snapToGrid="0" snapToObjects="1">
      <p:cViewPr>
        <p:scale>
          <a:sx n="100" d="100"/>
          <a:sy n="100" d="100"/>
        </p:scale>
        <p:origin x="1960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B5A3B7-17A2-924A-913E-3624CD424135}" type="datetime1">
              <a:rPr lang="en-US" smtClean="0"/>
              <a:t>2/27/16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E7DA58-A925-D84E-8B80-66AE0AD3C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348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FE4EFA-584C-8B41-BAE7-34635E62B17B}" type="datetime1">
              <a:rPr lang="en-US" smtClean="0"/>
              <a:t>2/27/16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2258F1-7A46-944D-A49B-F9115F55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315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7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729B32-A8E4-E843-A3A3-85B818FB9B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566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F1C66-37F3-5D43-AEDC-E6800736CABC}" type="datetime1">
              <a:rPr lang="en-US" smtClean="0"/>
              <a:t>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 Name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06263-86C0-1C41-A2C6-E3B4E633E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376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38273-B831-AB4B-B8EC-9F90AA021D66}" type="datetime1">
              <a:rPr lang="en-US" smtClean="0"/>
              <a:t>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 Name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06263-86C0-1C41-A2C6-E3B4E633E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581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48774"/>
            <a:ext cx="2057400" cy="5077389"/>
          </a:xfrm>
        </p:spPr>
        <p:txBody>
          <a:bodyPr vert="eaVert"/>
          <a:lstStyle>
            <a:lvl1pPr>
              <a:defRPr>
                <a:solidFill>
                  <a:srgbClr val="094F9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38903"/>
            <a:ext cx="6019800" cy="498726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1286E-C946-0D47-A5BA-33F2BE60C861}" type="datetime1">
              <a:rPr lang="en-US" smtClean="0"/>
              <a:t>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 Name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06263-86C0-1C41-A2C6-E3B4E633E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7766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68C10-3994-224D-9876-D86D6B94CFBB}" type="datetime1">
              <a:rPr lang="en-US" smtClean="0"/>
              <a:t>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 Name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06263-86C0-1C41-A2C6-E3B4E633E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5624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67D2D-89B0-4043-A433-8DE5BBB87297}" type="datetime1">
              <a:rPr lang="en-US" smtClean="0"/>
              <a:t>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 Name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06263-86C0-1C41-A2C6-E3B4E633E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382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46710"/>
            <a:ext cx="4114800" cy="397945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146710"/>
            <a:ext cx="4038600" cy="397945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8B218-9882-084B-BF4F-73CD659234A6}" type="datetime1">
              <a:rPr lang="en-US" smtClean="0"/>
              <a:t>2/27/16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 Name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06263-86C0-1C41-A2C6-E3B4E633E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255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74875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18581"/>
            <a:ext cx="4040188" cy="330758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166017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818581"/>
            <a:ext cx="4041775" cy="330758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7A36B-21B2-9A40-9F94-D7B04483F879}" type="datetime1">
              <a:rPr lang="en-US" smtClean="0"/>
              <a:t>2/27/16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 Name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06263-86C0-1C41-A2C6-E3B4E633E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2075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BD179-8753-C741-B2CD-8ACDA456F864}" type="datetime1">
              <a:rPr lang="en-US" smtClean="0"/>
              <a:t>2/27/16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 Name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06263-86C0-1C41-A2C6-E3B4E633E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196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59F51-7DBA-3449-8FFF-8BAC2020DD8B}" type="datetime1">
              <a:rPr lang="en-US" smtClean="0"/>
              <a:t>2/27/16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 Name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06263-86C0-1C41-A2C6-E3B4E633E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134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5549"/>
            <a:ext cx="3008313" cy="41910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225549"/>
            <a:ext cx="5111750" cy="490061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950065"/>
            <a:ext cx="3008313" cy="41760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4BFC8-9A01-004A-B437-8BC3A0150FB0}" type="datetime1">
              <a:rPr lang="en-US" smtClean="0"/>
              <a:t>2/27/16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 Name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06263-86C0-1C41-A2C6-E3B4E633E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3842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06129"/>
            <a:ext cx="5486400" cy="3621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A1CEE-2BFA-3848-8A9D-54782BB69267}" type="datetime1">
              <a:rPr lang="en-US" smtClean="0"/>
              <a:t>2/27/16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Presentation Name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06263-86C0-1C41-A2C6-E3B4E633E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1266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00371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6710"/>
            <a:ext cx="8229600" cy="3979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323" y="652252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81AA0177-4D59-C24B-8EDA-E255BC8E66CB}" type="datetime1">
              <a:rPr lang="en-US" smtClean="0"/>
              <a:t>2/27/16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0741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Presentation Name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87461" y="649609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E806263-86C0-1C41-A2C6-E3B4E633ECB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544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600" b="1" i="0" kern="1200">
          <a:solidFill>
            <a:srgbClr val="094F93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33737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333737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33737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333737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333737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473686" y="6048169"/>
            <a:ext cx="4542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9DA14"/>
                </a:solidFill>
                <a:latin typeface="Arial"/>
                <a:cs typeface="Arial"/>
              </a:rPr>
              <a:t>Presentation Name Here (Arial Bold)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Arial"/>
                <a:cs typeface="Arial"/>
              </a:rPr>
              <a:t>Date XX, 2015 (Arial)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 descr="UCI15_BrightPast_BrilliantFutureBlu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386" y="3485902"/>
            <a:ext cx="3295938" cy="779123"/>
          </a:xfrm>
          <a:prstGeom prst="rect">
            <a:avLst/>
          </a:prstGeom>
        </p:spPr>
      </p:pic>
      <p:pic>
        <p:nvPicPr>
          <p:cNvPr id="2" name="Picture 1" descr="UCI_MB_PI_WM_PMS7685_noT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952" y="2205671"/>
            <a:ext cx="2355234" cy="9992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571226"/>
            <a:ext cx="123722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 smtClean="0">
                <a:solidFill>
                  <a:schemeClr val="bg1"/>
                </a:solidFill>
                <a:latin typeface="Arial"/>
                <a:cs typeface="Arial"/>
              </a:rPr>
              <a:t>(Cover Page)</a:t>
            </a:r>
            <a:endParaRPr lang="en-US" sz="105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3997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5609" y="1025362"/>
            <a:ext cx="9234504" cy="973864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latin typeface="Arial"/>
                <a:cs typeface="Arial"/>
              </a:rPr>
              <a:t>Headline Here (Arial Bold)</a:t>
            </a:r>
            <a:r>
              <a:rPr lang="en-US" sz="3600" b="1" dirty="0" smtClean="0">
                <a:latin typeface="Arial"/>
                <a:cs typeface="Arial"/>
              </a:rPr>
              <a:t/>
            </a:r>
            <a:br>
              <a:rPr lang="en-US" sz="3600" b="1" dirty="0" smtClean="0">
                <a:latin typeface="Arial"/>
                <a:cs typeface="Arial"/>
              </a:rPr>
            </a:br>
            <a:r>
              <a:rPr lang="en-US" sz="2200" i="1" dirty="0" smtClean="0">
                <a:solidFill>
                  <a:srgbClr val="555959"/>
                </a:solidFill>
                <a:latin typeface="Arial"/>
                <a:cs typeface="Arial"/>
              </a:rPr>
              <a:t>Subhead here if needed (Arial Italic)</a:t>
            </a:r>
            <a:endParaRPr lang="en-US" sz="2200" i="1" dirty="0">
              <a:solidFill>
                <a:srgbClr val="555959"/>
              </a:solidFill>
              <a:latin typeface="Arial"/>
              <a:cs typeface="Arial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901290" y="2271809"/>
            <a:ext cx="4039420" cy="3586578"/>
          </a:xfrm>
        </p:spPr>
        <p:txBody>
          <a:bodyPr>
            <a:normAutofit lnSpcReduction="10000"/>
          </a:bodyPr>
          <a:lstStyle/>
          <a:p>
            <a:r>
              <a:rPr lang="en-US" sz="1800" dirty="0" smtClean="0">
                <a:solidFill>
                  <a:srgbClr val="555959"/>
                </a:solidFill>
                <a:latin typeface="Arial"/>
                <a:cs typeface="Arial"/>
              </a:rPr>
              <a:t>Body Copy (Arial)</a:t>
            </a:r>
          </a:p>
          <a:p>
            <a:endParaRPr lang="en-US" sz="1800" dirty="0">
              <a:solidFill>
                <a:srgbClr val="555959"/>
              </a:solidFill>
              <a:latin typeface="Arial"/>
              <a:cs typeface="Arial"/>
            </a:endParaRPr>
          </a:p>
          <a:p>
            <a:r>
              <a:rPr lang="en-US" sz="1800" dirty="0" err="1" smtClean="0">
                <a:solidFill>
                  <a:srgbClr val="555959"/>
                </a:solidFill>
                <a:latin typeface="Arial"/>
                <a:cs typeface="Arial"/>
              </a:rPr>
              <a:t>Lorem</a:t>
            </a:r>
            <a:r>
              <a:rPr lang="en-US" sz="1800" dirty="0" smtClean="0">
                <a:solidFill>
                  <a:srgbClr val="555959"/>
                </a:solidFill>
                <a:latin typeface="Arial"/>
                <a:cs typeface="Arial"/>
              </a:rPr>
              <a:t> </a:t>
            </a:r>
            <a:r>
              <a:rPr lang="en-US" sz="1800" dirty="0" err="1" smtClean="0">
                <a:solidFill>
                  <a:srgbClr val="555959"/>
                </a:solidFill>
                <a:latin typeface="Arial"/>
                <a:cs typeface="Arial"/>
              </a:rPr>
              <a:t>Ipsum</a:t>
            </a:r>
            <a:endParaRPr lang="en-US" sz="1800" dirty="0">
              <a:solidFill>
                <a:srgbClr val="555959"/>
              </a:solidFill>
              <a:latin typeface="Arial"/>
              <a:cs typeface="Arial"/>
            </a:endParaRPr>
          </a:p>
          <a:p>
            <a:endParaRPr lang="en-US" sz="1800" dirty="0">
              <a:solidFill>
                <a:srgbClr val="555959"/>
              </a:solidFill>
              <a:latin typeface="Arial"/>
              <a:cs typeface="Arial"/>
            </a:endParaRPr>
          </a:p>
          <a:p>
            <a:r>
              <a:rPr lang="en-US" sz="1800" dirty="0" err="1">
                <a:solidFill>
                  <a:srgbClr val="555959"/>
                </a:solidFill>
                <a:latin typeface="Arial"/>
                <a:cs typeface="Arial"/>
              </a:rPr>
              <a:t>Lorem</a:t>
            </a:r>
            <a:r>
              <a:rPr lang="en-US" sz="1800" dirty="0">
                <a:solidFill>
                  <a:srgbClr val="555959"/>
                </a:solidFill>
                <a:latin typeface="Arial"/>
                <a:cs typeface="Arial"/>
              </a:rPr>
              <a:t> </a:t>
            </a:r>
            <a:r>
              <a:rPr lang="en-US" sz="1800" dirty="0" err="1">
                <a:solidFill>
                  <a:srgbClr val="555959"/>
                </a:solidFill>
                <a:latin typeface="Arial"/>
                <a:cs typeface="Arial"/>
              </a:rPr>
              <a:t>Ipsum</a:t>
            </a:r>
            <a:endParaRPr lang="en-US" sz="1800" dirty="0">
              <a:solidFill>
                <a:srgbClr val="555959"/>
              </a:solidFill>
              <a:latin typeface="Arial"/>
              <a:cs typeface="Arial"/>
            </a:endParaRPr>
          </a:p>
          <a:p>
            <a:endParaRPr lang="en-US" sz="1800" dirty="0" smtClean="0">
              <a:solidFill>
                <a:srgbClr val="555959"/>
              </a:solidFill>
              <a:latin typeface="Arial"/>
              <a:cs typeface="Arial"/>
            </a:endParaRPr>
          </a:p>
          <a:p>
            <a:r>
              <a:rPr lang="en-US" sz="1800" dirty="0" err="1">
                <a:solidFill>
                  <a:srgbClr val="555959"/>
                </a:solidFill>
                <a:latin typeface="Arial"/>
                <a:cs typeface="Arial"/>
              </a:rPr>
              <a:t>Lorem</a:t>
            </a:r>
            <a:r>
              <a:rPr lang="en-US" sz="1800" dirty="0">
                <a:solidFill>
                  <a:srgbClr val="555959"/>
                </a:solidFill>
                <a:latin typeface="Arial"/>
                <a:cs typeface="Arial"/>
              </a:rPr>
              <a:t> </a:t>
            </a:r>
            <a:r>
              <a:rPr lang="en-US" sz="1800" dirty="0" err="1">
                <a:solidFill>
                  <a:srgbClr val="555959"/>
                </a:solidFill>
                <a:latin typeface="Arial"/>
                <a:cs typeface="Arial"/>
              </a:rPr>
              <a:t>Ipsum</a:t>
            </a:r>
            <a:endParaRPr lang="en-US" sz="1800" dirty="0">
              <a:solidFill>
                <a:srgbClr val="555959"/>
              </a:solidFill>
              <a:latin typeface="Arial"/>
              <a:cs typeface="Arial"/>
            </a:endParaRPr>
          </a:p>
          <a:p>
            <a:endParaRPr lang="en-US" sz="1800" dirty="0" smtClean="0">
              <a:solidFill>
                <a:srgbClr val="555959"/>
              </a:solidFill>
              <a:latin typeface="Arial"/>
              <a:cs typeface="Arial"/>
            </a:endParaRPr>
          </a:p>
          <a:p>
            <a:r>
              <a:rPr lang="en-US" sz="1800" dirty="0" err="1">
                <a:solidFill>
                  <a:srgbClr val="555959"/>
                </a:solidFill>
                <a:latin typeface="Arial"/>
                <a:cs typeface="Arial"/>
              </a:rPr>
              <a:t>Lorem</a:t>
            </a:r>
            <a:r>
              <a:rPr lang="en-US" sz="1800" dirty="0">
                <a:solidFill>
                  <a:srgbClr val="555959"/>
                </a:solidFill>
                <a:latin typeface="Arial"/>
                <a:cs typeface="Arial"/>
              </a:rPr>
              <a:t> </a:t>
            </a:r>
            <a:r>
              <a:rPr lang="en-US" sz="1800" dirty="0" err="1">
                <a:solidFill>
                  <a:srgbClr val="555959"/>
                </a:solidFill>
                <a:latin typeface="Arial"/>
                <a:cs typeface="Arial"/>
              </a:rPr>
              <a:t>Ipsum</a:t>
            </a:r>
            <a:endParaRPr lang="en-US" sz="1800" dirty="0">
              <a:solidFill>
                <a:srgbClr val="555959"/>
              </a:solidFill>
              <a:latin typeface="Arial"/>
              <a:cs typeface="Arial"/>
            </a:endParaRPr>
          </a:p>
          <a:p>
            <a:endParaRPr lang="en-US" sz="1800" dirty="0" smtClean="0">
              <a:solidFill>
                <a:srgbClr val="555959"/>
              </a:solidFill>
              <a:latin typeface="Arial"/>
              <a:cs typeface="Arial"/>
            </a:endParaRPr>
          </a:p>
          <a:p>
            <a:r>
              <a:rPr lang="en-US" sz="1800" dirty="0" err="1">
                <a:solidFill>
                  <a:srgbClr val="555959"/>
                </a:solidFill>
                <a:latin typeface="Arial"/>
                <a:cs typeface="Arial"/>
              </a:rPr>
              <a:t>Lorem</a:t>
            </a:r>
            <a:r>
              <a:rPr lang="en-US" sz="1800" dirty="0">
                <a:solidFill>
                  <a:srgbClr val="555959"/>
                </a:solidFill>
                <a:latin typeface="Arial"/>
                <a:cs typeface="Arial"/>
              </a:rPr>
              <a:t> </a:t>
            </a:r>
            <a:r>
              <a:rPr lang="en-US" sz="1800" dirty="0" err="1">
                <a:solidFill>
                  <a:srgbClr val="555959"/>
                </a:solidFill>
                <a:latin typeface="Arial"/>
                <a:cs typeface="Arial"/>
              </a:rPr>
              <a:t>Ipsum</a:t>
            </a:r>
            <a:endParaRPr lang="en-US" sz="1800" dirty="0">
              <a:solidFill>
                <a:srgbClr val="555959"/>
              </a:solidFill>
              <a:latin typeface="Arial"/>
              <a:cs typeface="Arial"/>
            </a:endParaRPr>
          </a:p>
          <a:p>
            <a:endParaRPr lang="en-US" sz="1800" dirty="0">
              <a:solidFill>
                <a:srgbClr val="555959"/>
              </a:solidFill>
              <a:latin typeface="Arial"/>
              <a:cs typeface="Arial"/>
            </a:endParaRPr>
          </a:p>
          <a:p>
            <a:endParaRPr lang="en-US" sz="1800" dirty="0">
              <a:solidFill>
                <a:srgbClr val="555959"/>
              </a:solidFill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02206" y="6506502"/>
            <a:ext cx="2133600" cy="365125"/>
          </a:xfrm>
        </p:spPr>
        <p:txBody>
          <a:bodyPr/>
          <a:lstStyle/>
          <a:p>
            <a:fld id="{0E806263-86C0-1C41-A2C6-E3B4E633ECBC}" type="slidenum">
              <a:rPr lang="en-US" b="1" smtClean="0">
                <a:solidFill>
                  <a:schemeClr val="bg1"/>
                </a:solidFill>
                <a:latin typeface="Arial"/>
                <a:cs typeface="Arial"/>
              </a:rPr>
              <a:t>2</a:t>
            </a:fld>
            <a:endParaRPr lang="en-US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78323" y="467019"/>
            <a:ext cx="3965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smtClean="0">
                <a:solidFill>
                  <a:srgbClr val="F9DA14"/>
                </a:solidFill>
                <a:latin typeface="Arial"/>
                <a:cs typeface="Arial"/>
              </a:rPr>
              <a:t>Presentation Name Here (Arial Bold)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3" name="Picture 2" descr="homecoming_130115_10_sz_z4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83" r="16040"/>
          <a:stretch/>
        </p:blipFill>
        <p:spPr>
          <a:xfrm>
            <a:off x="5689375" y="2189316"/>
            <a:ext cx="3225205" cy="366907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920" y="5916395"/>
            <a:ext cx="351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Insert image, charts, etc. here if needed</a:t>
            </a:r>
            <a:endParaRPr lang="en-US" sz="1400" i="1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613" y="6052108"/>
            <a:ext cx="4350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smtClean="0">
                <a:solidFill>
                  <a:srgbClr val="094F93"/>
                </a:solidFill>
              </a:rPr>
              <a:t>*Duplicate slide for ease of use.</a:t>
            </a:r>
            <a:endParaRPr lang="en-US" sz="1600" i="1" dirty="0">
              <a:solidFill>
                <a:srgbClr val="094F9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3480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99767"/>
            <a:ext cx="8229600" cy="1143000"/>
          </a:xfrm>
        </p:spPr>
        <p:txBody>
          <a:bodyPr>
            <a:normAutofit/>
          </a:bodyPr>
          <a:lstStyle/>
          <a:p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8516"/>
            <a:ext cx="8229600" cy="3987647"/>
          </a:xfrm>
        </p:spPr>
        <p:txBody>
          <a:bodyPr>
            <a:normAutofit/>
          </a:bodyPr>
          <a:lstStyle/>
          <a:p>
            <a:endParaRPr lang="en-US" sz="1800" dirty="0">
              <a:solidFill>
                <a:srgbClr val="555959"/>
              </a:solidFill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10400" y="6522524"/>
            <a:ext cx="2133600" cy="365125"/>
          </a:xfrm>
        </p:spPr>
        <p:txBody>
          <a:bodyPr/>
          <a:lstStyle/>
          <a:p>
            <a:fld id="{0E806263-86C0-1C41-A2C6-E3B4E633ECBC}" type="slidenum">
              <a:rPr lang="en-US" b="1" smtClean="0">
                <a:solidFill>
                  <a:schemeClr val="bg1"/>
                </a:solidFill>
                <a:latin typeface="Arial"/>
                <a:cs typeface="Arial"/>
              </a:rPr>
              <a:t>3</a:t>
            </a:fld>
            <a:endParaRPr lang="en-US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7613" y="6123239"/>
            <a:ext cx="4350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smtClean="0">
                <a:solidFill>
                  <a:srgbClr val="094F93"/>
                </a:solidFill>
              </a:rPr>
              <a:t>*Duplicate slide for ease of use.</a:t>
            </a:r>
            <a:endParaRPr lang="en-US" sz="1600" i="1" dirty="0">
              <a:solidFill>
                <a:srgbClr val="094F93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78323" y="532567"/>
            <a:ext cx="39656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 smtClean="0">
                <a:solidFill>
                  <a:srgbClr val="F9DA14"/>
                </a:solidFill>
                <a:latin typeface="Arial"/>
                <a:cs typeface="Arial"/>
              </a:rPr>
              <a:t>Presentation Name Here (Arial Bold)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890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UCI 2015 Powerpoint Colors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uci-brightmark-powerpoint-template</Template>
  <TotalTime>0</TotalTime>
  <Words>83</Words>
  <Application>Microsoft Macintosh PowerPoint</Application>
  <PresentationFormat>On-screen Show (4:3)</PresentationFormat>
  <Paragraphs>24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Calibri</vt:lpstr>
      <vt:lpstr>Arial</vt:lpstr>
      <vt:lpstr>Office Theme</vt:lpstr>
      <vt:lpstr>PowerPoint Presentation</vt:lpstr>
      <vt:lpstr>Headline Here (Arial Bold) Subhead here if needed (Arial Italic)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Cervas</dc:creator>
  <cp:lastModifiedBy>Jonathan Cervas</cp:lastModifiedBy>
  <cp:revision>1</cp:revision>
  <cp:lastPrinted>2015-06-24T16:58:49Z</cp:lastPrinted>
  <dcterms:created xsi:type="dcterms:W3CDTF">2016-02-28T06:38:46Z</dcterms:created>
  <dcterms:modified xsi:type="dcterms:W3CDTF">2016-02-28T06:39:16Z</dcterms:modified>
</cp:coreProperties>
</file>

<file path=docProps/thumbnail.jpeg>
</file>